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31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81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0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48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64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46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50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72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4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92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600E-291F-4E83-8F23-A96449C4E7D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9E2B4-275B-4BAB-8756-A5E3A8890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7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383" y="1482567"/>
            <a:ext cx="1157828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Семья, как начальная школа</a:t>
            </a:r>
          </a:p>
          <a:p>
            <a:pPr algn="ctr"/>
            <a:r>
              <a:rPr lang="ru-RU" sz="7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</a:t>
            </a:r>
            <a:r>
              <a:rPr lang="ru-RU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еальной экономики для детей </a:t>
            </a:r>
          </a:p>
          <a:p>
            <a:pPr algn="ctr"/>
            <a:r>
              <a:rPr lang="ru-RU" sz="7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</a:t>
            </a:r>
            <a:r>
              <a:rPr lang="ru-RU" sz="7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ошкольного возраста</a:t>
            </a:r>
            <a:endParaRPr lang="ru-RU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80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568"/>
    </mc:Choice>
    <mc:Fallback>
      <p:transition spd="slow" advTm="115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422" y="1455406"/>
            <a:ext cx="1111765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Рассказывайте детям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 своей работе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3224" y="45901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92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389"/>
    </mc:Choice>
    <mc:Fallback>
      <p:transition spd="slow" advTm="39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827" y="203214"/>
            <a:ext cx="1088708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 Не скрывайте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 детей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свое материальное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положение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2039" y="49206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01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894"/>
    </mc:Choice>
    <mc:Fallback>
      <p:transition spd="slow" advTm="35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16" y="1007907"/>
            <a:ext cx="1163613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Не приучайте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детей к излишествам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3905" y="44800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15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66"/>
    </mc:Choice>
    <mc:Fallback>
      <p:transition spd="slow" advTm="19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081" y="658701"/>
            <a:ext cx="934460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 Формируйте у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детей разумные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потребности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7292" y="613254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95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651"/>
    </mc:Choice>
    <mc:Fallback>
      <p:transition spd="slow" advTm="30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996" y="1029894"/>
            <a:ext cx="810773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5. Учите детей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бережливости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2208" y="569186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85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381"/>
    </mc:Choice>
    <mc:Fallback>
      <p:transition spd="slow" advTm="2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192" y="839771"/>
            <a:ext cx="1045773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6. Помогите детям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осознать 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тоимость вещей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8141" y="50308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77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648"/>
    </mc:Choice>
    <mc:Fallback>
      <p:transition spd="slow" advTm="30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178" y="1111374"/>
            <a:ext cx="1176694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7. Привлекайте детей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работе по дому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972" y="45901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77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452"/>
    </mc:Choice>
    <mc:Fallback>
      <p:transition spd="slow" advTm="33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84" y="1609315"/>
            <a:ext cx="119153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8. Дети должны знать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ену деньгам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5089" y="45901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74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403"/>
    </mc:Choice>
    <mc:Fallback>
      <p:transition spd="slow" advTm="67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66</Words>
  <Application>Microsoft Office PowerPoint</Application>
  <PresentationFormat>Произвольный</PresentationFormat>
  <Paragraphs>23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ПК</cp:lastModifiedBy>
  <cp:revision>4</cp:revision>
  <dcterms:created xsi:type="dcterms:W3CDTF">2020-09-15T03:54:34Z</dcterms:created>
  <dcterms:modified xsi:type="dcterms:W3CDTF">2020-09-15T12:24:03Z</dcterms:modified>
</cp:coreProperties>
</file>