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3" r:id="rId4"/>
    <p:sldId id="264" r:id="rId5"/>
    <p:sldId id="265" r:id="rId6"/>
    <p:sldId id="269" r:id="rId7"/>
    <p:sldId id="272" r:id="rId8"/>
    <p:sldId id="271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fayzhotel.uz/images/hlopok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Путешествие в  прошлое одежды…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Русский народный костюм</a:t>
            </a:r>
          </a:p>
          <a:p>
            <a:endParaRPr lang="ru-RU" dirty="0"/>
          </a:p>
        </p:txBody>
      </p:sp>
      <p:pic>
        <p:nvPicPr>
          <p:cNvPr id="4" name="Рисунок 3" descr="0_31d19_c3a22645_X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3" y="2852937"/>
            <a:ext cx="3782783" cy="2520279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cut thruBlk="1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Рубашка, штаны для мальчика годны…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55576" y="2204864"/>
            <a:ext cx="2518048" cy="3984848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Малышу-голышу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Сшила понемножку,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Малышу –голышу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Новую одежку.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Красную рубашку,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Синие штаны,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Видишь, по карману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С каждой стороны…</a:t>
            </a:r>
          </a:p>
          <a:p>
            <a:endParaRPr lang="ru-RU" sz="20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1800" i="1" dirty="0" smtClean="0">
                <a:solidFill>
                  <a:schemeClr val="tx2">
                    <a:lumMod val="50000"/>
                  </a:schemeClr>
                </a:solidFill>
              </a:rPr>
              <a:t>(Предметы одежды: рубашка, штаны, онучи.)</a:t>
            </a:r>
            <a:endParaRPr lang="ru-RU" sz="18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4574172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139952" y="548680"/>
            <a:ext cx="4009627" cy="58807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Делу время, потехе час…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Мы красиво нарядились,</a:t>
            </a:r>
            <a:br>
              <a:rPr lang="ru-RU" sz="2000" dirty="0" smtClean="0"/>
            </a:br>
            <a:r>
              <a:rPr lang="ru-RU" sz="2000" dirty="0" smtClean="0"/>
              <a:t>Вкруг себя оборотились.</a:t>
            </a:r>
            <a:br>
              <a:rPr lang="ru-RU" sz="2000" dirty="0" smtClean="0"/>
            </a:br>
            <a:r>
              <a:rPr lang="ru-RU" sz="2000" dirty="0" smtClean="0"/>
              <a:t>Вышли песенки попеть,</a:t>
            </a:r>
            <a:br>
              <a:rPr lang="ru-RU" sz="2000" dirty="0" smtClean="0"/>
            </a:br>
            <a:r>
              <a:rPr lang="ru-RU" sz="2000" dirty="0" smtClean="0"/>
              <a:t>На людей посмотреть!</a:t>
            </a:r>
            <a:br>
              <a:rPr lang="ru-RU" sz="2000" dirty="0" smtClean="0"/>
            </a:br>
            <a:r>
              <a:rPr lang="ru-RU" sz="2000" dirty="0" smtClean="0"/>
              <a:t>Вышли дружно поиграть –</a:t>
            </a:r>
            <a:br>
              <a:rPr lang="ru-RU" sz="2000" dirty="0" smtClean="0"/>
            </a:br>
            <a:r>
              <a:rPr lang="ru-RU" sz="2000" dirty="0" smtClean="0"/>
              <a:t>Себя людям показать!</a:t>
            </a:r>
            <a:endParaRPr lang="ru-RU" sz="2000" dirty="0"/>
          </a:p>
        </p:txBody>
      </p:sp>
      <p:pic>
        <p:nvPicPr>
          <p:cNvPr id="4" name="Рисунок 3" descr="693920311983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708920"/>
            <a:ext cx="3854202" cy="3622950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одежке встречают, по уму провожают…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/>
              <a:t>Широка да тонка, </a:t>
            </a:r>
            <a:br>
              <a:rPr lang="ru-RU" sz="1200" dirty="0" smtClean="0"/>
            </a:br>
            <a:r>
              <a:rPr lang="ru-RU" sz="1200" dirty="0" smtClean="0"/>
              <a:t>Надувает бока, </a:t>
            </a:r>
            <a:br>
              <a:rPr lang="ru-RU" sz="1200" dirty="0" smtClean="0"/>
            </a:br>
            <a:r>
              <a:rPr lang="ru-RU" sz="1200" dirty="0" smtClean="0"/>
              <a:t>Весь день на мне ездит. </a:t>
            </a:r>
            <a:br>
              <a:rPr lang="ru-RU" sz="1200" dirty="0" smtClean="0"/>
            </a:br>
            <a:r>
              <a:rPr lang="ru-RU" sz="1200" dirty="0" smtClean="0"/>
              <a:t>Не слезая сидит, </a:t>
            </a:r>
            <a:br>
              <a:rPr lang="ru-RU" sz="1200" dirty="0" smtClean="0"/>
            </a:br>
            <a:r>
              <a:rPr lang="ru-RU" sz="1200" dirty="0" smtClean="0"/>
              <a:t>А ночь придёт – </a:t>
            </a:r>
            <a:br>
              <a:rPr lang="ru-RU" sz="1200" dirty="0" smtClean="0"/>
            </a:br>
            <a:r>
              <a:rPr lang="ru-RU" sz="1200" dirty="0" smtClean="0"/>
              <a:t>Свернётся и спит. </a:t>
            </a:r>
            <a:br>
              <a:rPr lang="ru-RU" sz="1200" dirty="0" smtClean="0"/>
            </a:br>
            <a:r>
              <a:rPr lang="ru-RU" sz="1200" dirty="0" smtClean="0"/>
              <a:t> </a:t>
            </a:r>
          </a:p>
          <a:p>
            <a:r>
              <a:rPr lang="ru-RU" sz="1200" dirty="0" smtClean="0"/>
              <a:t>Шутовской колпак </a:t>
            </a:r>
            <a:br>
              <a:rPr lang="ru-RU" sz="1200" dirty="0" smtClean="0"/>
            </a:br>
            <a:r>
              <a:rPr lang="ru-RU" sz="1200" dirty="0" smtClean="0"/>
              <a:t>С головы снят, </a:t>
            </a:r>
            <a:br>
              <a:rPr lang="ru-RU" sz="1200" dirty="0" smtClean="0"/>
            </a:br>
            <a:r>
              <a:rPr lang="ru-RU" sz="1200" dirty="0" smtClean="0"/>
              <a:t>На ноги надет, </a:t>
            </a:r>
            <a:br>
              <a:rPr lang="ru-RU" sz="1200" dirty="0" smtClean="0"/>
            </a:br>
            <a:r>
              <a:rPr lang="ru-RU" sz="1200" dirty="0" smtClean="0"/>
              <a:t>Бубенцов нет. </a:t>
            </a:r>
            <a:br>
              <a:rPr lang="ru-RU" sz="1200" dirty="0" smtClean="0"/>
            </a:br>
            <a:r>
              <a:rPr lang="ru-RU" sz="1200" dirty="0" smtClean="0"/>
              <a:t>Кто его надевает. </a:t>
            </a:r>
            <a:br>
              <a:rPr lang="ru-RU" sz="1200" dirty="0" smtClean="0"/>
            </a:br>
            <a:r>
              <a:rPr lang="ru-RU" sz="1200" dirty="0" smtClean="0"/>
              <a:t>Тот холода не знает.</a:t>
            </a:r>
          </a:p>
          <a:p>
            <a:endParaRPr lang="ru-RU" sz="1200" dirty="0" smtClean="0"/>
          </a:p>
          <a:p>
            <a:r>
              <a:rPr lang="ru-RU" sz="1200" dirty="0" smtClean="0"/>
              <a:t>Лохматый пёс </a:t>
            </a:r>
            <a:br>
              <a:rPr lang="ru-RU" sz="1200" dirty="0" smtClean="0"/>
            </a:br>
            <a:r>
              <a:rPr lang="ru-RU" sz="1200" dirty="0" smtClean="0"/>
              <a:t>Тепло принёс, </a:t>
            </a:r>
            <a:br>
              <a:rPr lang="ru-RU" sz="1200" dirty="0" smtClean="0"/>
            </a:br>
            <a:r>
              <a:rPr lang="ru-RU" sz="1200" dirty="0" smtClean="0"/>
              <a:t>Хозяина обнимает, </a:t>
            </a:r>
            <a:br>
              <a:rPr lang="ru-RU" sz="1200" dirty="0" smtClean="0"/>
            </a:br>
            <a:r>
              <a:rPr lang="ru-RU" sz="1200" dirty="0" smtClean="0"/>
              <a:t>От стужи укрывает.</a:t>
            </a:r>
          </a:p>
          <a:p>
            <a:endParaRPr lang="ru-RU" sz="1200" dirty="0" smtClean="0"/>
          </a:p>
          <a:p>
            <a:r>
              <a:rPr lang="ru-RU" sz="1200" dirty="0" smtClean="0"/>
              <a:t>Утром встал — </a:t>
            </a:r>
            <a:br>
              <a:rPr lang="ru-RU" sz="1200" dirty="0" smtClean="0"/>
            </a:br>
            <a:r>
              <a:rPr lang="ru-RU" sz="1200" dirty="0" smtClean="0"/>
              <a:t>На две дороги попал.</a:t>
            </a:r>
            <a:endParaRPr lang="ru-RU" sz="1200" dirty="0"/>
          </a:p>
        </p:txBody>
      </p:sp>
      <p:pic>
        <p:nvPicPr>
          <p:cNvPr id="4" name="Рисунок 3" descr="shybka_detskaya_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717032"/>
            <a:ext cx="2664296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ost-119-12632878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412776"/>
            <a:ext cx="2664296" cy="18949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atalogue21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7784" y="2471413"/>
            <a:ext cx="1512168" cy="2037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101009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5013176"/>
            <a:ext cx="1224136" cy="1637282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появилась одежда…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Давным-давно люди жили в лесу, в пещерах, и не было у них никакой одежды. Нечем было прикрыться от ветра и дождя. Стали они думать, чем прикрыться от непогоды. В лесах, рядом с людьми, жили разные животные, которым не страшны ни дождь, ни ветер, ни холод. Раз животным так удобно в своих шкурах, значит и мне будет хорошо – подумал человек. Так появилась одежда из шкур животных</a:t>
            </a:r>
            <a:endParaRPr lang="ru-RU" sz="2800" dirty="0"/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613c016ae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726" y="836712"/>
            <a:ext cx="4167272" cy="48965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76056" y="908720"/>
            <a:ext cx="30963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Такая одежда тяжелая, летом  и в ней жарко.</a:t>
            </a:r>
          </a:p>
          <a:p>
            <a:r>
              <a:rPr lang="ru-RU" dirty="0" smtClean="0"/>
              <a:t>Тогда  люди стали задумываться о более удобной одежде. А так как они были очень наблюдательные, то заметили: растет в поле трава – лен.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3789040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  ее  стебли помять, то из них можно спрясть пряжу, а из пряжи сделать полотно – ткань. Из такой ткани можно было изготовить себе одежду. </a:t>
            </a:r>
            <a:endParaRPr lang="ru-RU" dirty="0"/>
          </a:p>
        </p:txBody>
      </p:sp>
    </p:spTree>
  </p:cSld>
  <p:clrMapOvr>
    <a:masterClrMapping/>
  </p:clrMapOvr>
  <p:transition spd="slow">
    <p:wipe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l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36712"/>
            <a:ext cx="2520280" cy="3357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трелка вправо 2"/>
          <p:cNvSpPr/>
          <p:nvPr/>
        </p:nvSpPr>
        <p:spPr>
          <a:xfrm>
            <a:off x="3491880" y="23488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15" descr="0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788174"/>
            <a:ext cx="2003549" cy="2453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низ 4"/>
          <p:cNvSpPr/>
          <p:nvPr/>
        </p:nvSpPr>
        <p:spPr>
          <a:xfrm>
            <a:off x="7308304" y="9807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19" descr="dvunitk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420888"/>
            <a:ext cx="1780633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827584" y="4365104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Ты видел лен-ленок, словно небо синий,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Мой ленок, мой цветок, всех цветов красивей.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Ты смотрел на него, как цветет на воле?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Ты узнал, для чего он посеян в поле?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Из семян масло жмут, чтобы печь оладьи,</a:t>
            </a:r>
          </a:p>
          <a:p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</a:rPr>
              <a:t>Из стеблей мне сошьют праздничное платье…</a:t>
            </a:r>
            <a:endParaRPr lang="ru-RU" sz="20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9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еще люди научились получать ткань из другого растения – хлопка </a:t>
            </a:r>
            <a:r>
              <a:rPr lang="ru-RU" b="1" i="1" dirty="0" smtClean="0"/>
              <a:t>.</a:t>
            </a:r>
            <a:r>
              <a:rPr lang="ru-RU" dirty="0" smtClean="0"/>
              <a:t> Ребята посмотрите, какое интересное растение – хлопок. Вот это хлопковое поле.  Из нитей  растения ткут ткань, и шьют красивую одежду. </a:t>
            </a:r>
            <a:endParaRPr lang="ru-RU" dirty="0"/>
          </a:p>
        </p:txBody>
      </p:sp>
      <p:pic>
        <p:nvPicPr>
          <p:cNvPr id="3" name="Picture 8" descr="Картинка 15 из 24765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149080"/>
            <a:ext cx="1252538" cy="1512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5" descr="thumbnailCAT0VSV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2492896"/>
            <a:ext cx="2819400" cy="2117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трелка вправо 4"/>
          <p:cNvSpPr/>
          <p:nvPr/>
        </p:nvSpPr>
        <p:spPr>
          <a:xfrm>
            <a:off x="1259632" y="3356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444208" y="28529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Так собирают хлопок в китайском Синцзян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221088"/>
            <a:ext cx="3190875" cy="2278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123728" y="5013176"/>
            <a:ext cx="36006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 расцвели, похорошели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Мои просторные поля,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 будто звезды к нам слетели,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Вся в белых звездочках земля…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8a2e77c2c166b6f540d339df7e80ef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780928"/>
            <a:ext cx="3816424" cy="3816424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Красна птица опереньем, а человек рукоделием…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3681608" cy="209248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</a:rPr>
              <a:t>Люди  в старину были очень трудолюбивые, шили красивую  одежду, украшали ее вышивкой, относились к одежде бережно, а хранили ее вот в таких сундуках…</a:t>
            </a:r>
          </a:p>
          <a:p>
            <a:endParaRPr lang="ru-RU" sz="1800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tx2">
                    <a:lumMod val="10000"/>
                  </a:schemeClr>
                </a:solidFill>
              </a:rPr>
              <a:t>Давайте откроем сундучок и посмотрим, какую же одежду носили раньше такие же как и вы девочки и мальчики…</a:t>
            </a:r>
            <a:endParaRPr lang="ru-RU" sz="18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САРАФАН – «одетый с головы до ног»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Мы - веселые девчонки</a:t>
            </a:r>
          </a:p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Очень дружно мы  живём</a:t>
            </a:r>
          </a:p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В своих новых сарафанах</a:t>
            </a:r>
          </a:p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Никогда не пропадём.</a:t>
            </a:r>
          </a:p>
          <a:p>
            <a:endParaRPr lang="ru-RU" sz="16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i="1" dirty="0" smtClean="0">
                <a:solidFill>
                  <a:schemeClr val="tx2">
                    <a:lumMod val="75000"/>
                  </a:schemeClr>
                </a:solidFill>
              </a:rPr>
              <a:t>Сарафан – основная одежда девушек и женщин на Руси</a:t>
            </a:r>
          </a:p>
          <a:p>
            <a:endParaRPr lang="ru-RU"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Рисунок 8" descr="IMG_2804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21614" b="21614"/>
          <a:stretch>
            <a:fillRect/>
          </a:stretch>
        </p:blipFill>
        <p:spPr/>
      </p:pic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Кокошник –  нарядный головной убор на праздник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…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Посмотри, как хороша эта девица-душа</a:t>
            </a:r>
          </a:p>
          <a:p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Щечки алые горят, удивительный наряд:</a:t>
            </a:r>
          </a:p>
          <a:p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Сидит кокошник горделиво,</a:t>
            </a:r>
          </a:p>
          <a:p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</a:rPr>
              <a:t>Барышня так красива</a:t>
            </a:r>
          </a:p>
          <a:p>
            <a:endParaRPr lang="ru-RU" sz="16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Рисунок 6" descr="934c98bc265857c36b74261a6322da21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7060" b="17060"/>
          <a:stretch>
            <a:fillRect/>
          </a:stretch>
        </p:blipFill>
        <p:spPr>
          <a:xfrm rot="420000">
            <a:off x="3426229" y="1247453"/>
            <a:ext cx="4617720" cy="3931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trips dir="l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451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Путешествие в  прошлое одежды…</vt:lpstr>
      <vt:lpstr>По одежке встречают, по уму провожают…</vt:lpstr>
      <vt:lpstr>Как появилась одежда… </vt:lpstr>
      <vt:lpstr>Слайд 4</vt:lpstr>
      <vt:lpstr>Слайд 5</vt:lpstr>
      <vt:lpstr>Слайд 6</vt:lpstr>
      <vt:lpstr>Красна птица опереньем, а человек рукоделием…</vt:lpstr>
      <vt:lpstr>САРАФАН – «одетый с головы до ног»</vt:lpstr>
      <vt:lpstr>Кокошник –  нарядный головной убор на праздник </vt:lpstr>
      <vt:lpstr>Рубашка, штаны для мальчика годны…</vt:lpstr>
      <vt:lpstr>Делу время, потехе час…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 прошлое одежды…</dc:title>
  <dc:creator>Алексей Яковлев</dc:creator>
  <cp:lastModifiedBy>ПК</cp:lastModifiedBy>
  <cp:revision>2</cp:revision>
  <dcterms:created xsi:type="dcterms:W3CDTF">2016-01-25T06:16:20Z</dcterms:created>
  <dcterms:modified xsi:type="dcterms:W3CDTF">2016-01-25T07:58:18Z</dcterms:modified>
</cp:coreProperties>
</file>