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7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" Type="http://schemas.openxmlformats.org/officeDocument/2006/relationships/image" Target="../media/image20.emf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5" Type="http://schemas.openxmlformats.org/officeDocument/2006/relationships/image" Target="../media/image3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2924944"/>
            <a:ext cx="6840760" cy="108012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Волшебная страна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7582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244893_604x599_PByXwa9m0s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7582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2015_08_01_13_50www_picshare_ru_uploads_140203_Dh07OF55S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4248472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1124744"/>
            <a:ext cx="4392488" cy="122413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«ЭТИКЕТ»</a:t>
            </a:r>
            <a:endParaRPr lang="ru-RU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6769" y="0"/>
            <a:ext cx="9200769" cy="6858000"/>
          </a:xfr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5987" y="0"/>
            <a:ext cx="4668011" cy="3429000"/>
          </a:xfrm>
          <a:prstGeom prst="rect">
            <a:avLst/>
          </a:prstGeom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12" name="Рисунок 11" descr="3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45"/>
            <a:ext cx="9144000" cy="6853955"/>
          </a:xfrm>
          <a:prstGeom prst="rect">
            <a:avLst/>
          </a:prstGeom>
        </p:spPr>
      </p:pic>
      <p:pic>
        <p:nvPicPr>
          <p:cNvPr id="13" name="Рисунок 12" descr="4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141335_large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7bf8_86438c38f32346c193046a86b2b39168.jpg_srz_979_675_85_22_0.50_1.20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hello_html_1ce13a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им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има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980728"/>
            <a:ext cx="1234937" cy="10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Дима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298" y="2420888"/>
            <a:ext cx="1202534" cy="10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има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126" y="2204865"/>
            <a:ext cx="124213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Дима\Desktop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111972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Дима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1202534" cy="10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Дима\Desktop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1224136" cy="10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Дима\Desktop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7"/>
            <a:ext cx="1224136" cy="10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1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4324" y="836712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5796136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602" y="1793078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93078"/>
            <a:ext cx="604464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84910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1748"/>
            <a:ext cx="642177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2728732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17383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6785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35312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262" y="3670349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570288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091" y="3763681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62093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708" y="3760505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91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5911" y="3410508"/>
            <a:ext cx="792178" cy="905347"/>
          </a:xfrm>
        </p:spPr>
      </p:pic>
      <p:pic>
        <p:nvPicPr>
          <p:cNvPr id="5" name="Рисунок 4" descr="87582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0"/>
            <a:ext cx="4827579" cy="551723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835696" y="3501008"/>
            <a:ext cx="266328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1403648" y="5013176"/>
            <a:ext cx="385192" cy="432048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483768" y="5085184"/>
            <a:ext cx="313184" cy="360040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123728" y="4293096"/>
            <a:ext cx="385192" cy="360040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915816" y="3717032"/>
            <a:ext cx="385192" cy="36004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059832" y="2420888"/>
            <a:ext cx="313184" cy="288032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907704" y="2276872"/>
            <a:ext cx="385192" cy="3600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699792" y="1196752"/>
            <a:ext cx="385192" cy="36004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403648" y="1484784"/>
            <a:ext cx="313184" cy="43204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788024" y="1772816"/>
            <a:ext cx="385192" cy="36004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827584" y="2996952"/>
            <a:ext cx="313184" cy="36004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355976" y="3140968"/>
            <a:ext cx="313184" cy="288032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5364088" y="3501008"/>
            <a:ext cx="385192" cy="3600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4067944" y="1052736"/>
            <a:ext cx="385192" cy="36004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4355976" y="4437112"/>
            <a:ext cx="313184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6300192" y="3573016"/>
            <a:ext cx="313184" cy="288032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6228184" y="1988840"/>
            <a:ext cx="385192" cy="36004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5940152" y="980728"/>
            <a:ext cx="313184" cy="288032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797152"/>
            <a:ext cx="2232248" cy="1925191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6300192" y="5085184"/>
            <a:ext cx="338336" cy="36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588224" y="4293096"/>
            <a:ext cx="410344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80112" y="4437112"/>
            <a:ext cx="410344" cy="3600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Яковлев</dc:creator>
  <cp:lastModifiedBy>ПК</cp:lastModifiedBy>
  <cp:revision>18</cp:revision>
  <dcterms:created xsi:type="dcterms:W3CDTF">2015-10-12T13:21:12Z</dcterms:created>
  <dcterms:modified xsi:type="dcterms:W3CDTF">2015-11-08T05:34:56Z</dcterms:modified>
</cp:coreProperties>
</file>